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22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685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46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292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77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960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77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42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19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18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93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8B0A8-DCF1-BE47-90BD-FD0F2E945B34}" type="datetimeFigureOut">
              <a:rPr lang="es-ES" smtClean="0"/>
              <a:t>20/10/26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090B35-D5E1-384C-A0A0-644017B2989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58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7998B2-CA02-3E48-823D-2E717CA230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56" y="1"/>
            <a:ext cx="9144956" cy="514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2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8BF51-2883-A5A4-7B1E-44A79BCAB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DDBE0B-38B7-204B-4324-13C1DCF923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740" y="0"/>
            <a:ext cx="8285259" cy="118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0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GERARD GARCIA AMETLLER</dc:creator>
  <cp:lastModifiedBy>GERARD GARCIA AMETLLER</cp:lastModifiedBy>
  <cp:revision>7</cp:revision>
  <dcterms:created xsi:type="dcterms:W3CDTF">2025-02-25T14:00:37Z</dcterms:created>
  <dcterms:modified xsi:type="dcterms:W3CDTF">2026-10-20T13:20:39Z</dcterms:modified>
</cp:coreProperties>
</file>